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npr.org/2010/01/18/122701268/i-have-a-dream-speech-in-its-entirety" TargetMode="Externa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npr.org/2010/01/18/122701268/i-have-a-dream-speech-in-its-entirety" TargetMode="Externa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npr.org/2010/01/18/122701268/i-have-a-dream-speech-in-its-entirety" TargetMode="Externa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npr.org/2010/01/18/122701268/i-have-a-dream-speech-in-its-entirety" TargetMode="Externa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npr.org/2010/01/18/122701268/i-have-a-dream-speech-in-its-entirety" TargetMode="Externa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npr.org/2010/01/18/122701268/i-have-a-dream-speech-in-its-entirety" TargetMode="Externa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npr.org/2010/01/18/122701268/i-have-a-dream-speech-in-its-entirety" TargetMode="Externa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npr.org/2010/01/18/122701268/i-have-a-dream-speech-in-its-entirety" TargetMode="Externa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npr.org/2010/01/18/122701268/i-have-a-dream-speech-in-its-entirety" TargetMode="Externa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npr.org/2010/01/18/122701268/i-have-a-dream-speech-in-its-entirety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npr.org/2010/01/18/122701268/i-have-a-dream-speech-in-its-entirety" TargetMode="Externa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npr.org/2010/01/18/122701268/i-have-a-dream-speech-in-its-entirety" TargetMode="Externa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npr.org/2010/01/18/122701268/i-have-a-dream-speech-in-its-entirety" TargetMode="Externa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npr.org/2010/01/18/122701268/i-have-a-dream-speech-in-its-entirety" TargetMode="Externa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npr.org/2010/01/18/122701268/i-have-a-dream-speech-in-its-entirety" TargetMode="Externa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npr.org/2010/01/18/122701268/i-have-a-dream-speech-in-its-entirety" TargetMode="Externa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npr.org/2010/01/18/122701268/i-have-a-dream-speech-in-its-entirety" TargetMode="Externa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npr.org/2010/01/18/122701268/i-have-a-dream-speech-in-its-entirety" TargetMode="Externa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npr.org/2010/01/18/122701268/i-have-a-dream-speech-in-its-entirety" TargetMode="Externa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npr.org/2010/01/18/122701268/i-have-a-dream-speech-in-its-entirety" TargetMode="Externa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npr.org/2010/01/18/122701268/i-have-a-dream-speech-in-its-entirety" TargetMode="Externa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npr.org/2010/01/18/122701268/i-have-a-dream-speech-in-its-entirety" TargetMode="Externa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npr.org/2010/01/18/122701268/i-have-a-dream-speech-in-its-entirety" TargetMode="Externa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npr.org/2010/01/18/122701268/i-have-a-dream-speech-in-its-entirety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 to Text: https://www.npr.org/2010/01/18/122701268/i-have-a-dream-speech-in-its-entirety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b5d28803bb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b5d28803bb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 to Text: </a:t>
            </a:r>
            <a:r>
              <a:rPr lang="en" u="sng">
                <a:solidFill>
                  <a:schemeClr val="hlink"/>
                </a:solidFill>
                <a:hlinkClick r:id="rId2"/>
              </a:rPr>
              <a:t>https://www.npr.org/2010/01/18/122701268/i-have-a-dream-speech-in-its-entirety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b5d28803bb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b5d28803bb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 to Text: </a:t>
            </a:r>
            <a:r>
              <a:rPr lang="en" u="sng">
                <a:solidFill>
                  <a:schemeClr val="hlink"/>
                </a:solidFill>
                <a:hlinkClick r:id="rId2"/>
              </a:rPr>
              <a:t>https://www.npr.org/2010/01/18/122701268/i-have-a-dream-speech-in-its-entirety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b5d28803bb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b5d28803bb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 to Text: </a:t>
            </a:r>
            <a:r>
              <a:rPr lang="en" u="sng">
                <a:solidFill>
                  <a:schemeClr val="hlink"/>
                </a:solidFill>
                <a:hlinkClick r:id="rId2"/>
              </a:rPr>
              <a:t>https://www.npr.org/2010/01/18/122701268/i-have-a-dream-speech-in-its-entirety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b5d28803bb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b5d28803bb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 to Text: </a:t>
            </a:r>
            <a:r>
              <a:rPr lang="en" u="sng">
                <a:solidFill>
                  <a:schemeClr val="hlink"/>
                </a:solidFill>
                <a:hlinkClick r:id="rId2"/>
              </a:rPr>
              <a:t>https://www.npr.org/2010/01/18/122701268/i-have-a-dream-speech-in-its-entirety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b5d28803bb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b5d28803bb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 to Text: </a:t>
            </a:r>
            <a:r>
              <a:rPr lang="en" u="sng">
                <a:solidFill>
                  <a:schemeClr val="hlink"/>
                </a:solidFill>
                <a:hlinkClick r:id="rId2"/>
              </a:rPr>
              <a:t>https://www.npr.org/2010/01/18/122701268/i-have-a-dream-speech-in-its-entirety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b5d28803bb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b5d28803bb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 to Text: </a:t>
            </a:r>
            <a:r>
              <a:rPr lang="en" u="sng">
                <a:solidFill>
                  <a:schemeClr val="hlink"/>
                </a:solidFill>
                <a:hlinkClick r:id="rId2"/>
              </a:rPr>
              <a:t>https://www.npr.org/2010/01/18/122701268/i-have-a-dream-speech-in-its-entirety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b5d28803bb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b5d28803bb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 to Text: </a:t>
            </a:r>
            <a:r>
              <a:rPr lang="en" u="sng">
                <a:solidFill>
                  <a:schemeClr val="hlink"/>
                </a:solidFill>
                <a:hlinkClick r:id="rId2"/>
              </a:rPr>
              <a:t>https://www.npr.org/2010/01/18/122701268/i-have-a-dream-speech-in-its-entirety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b5d28803bb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b5d28803bb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 to Text: </a:t>
            </a:r>
            <a:r>
              <a:rPr lang="en" u="sng">
                <a:solidFill>
                  <a:schemeClr val="hlink"/>
                </a:solidFill>
                <a:hlinkClick r:id="rId2"/>
              </a:rPr>
              <a:t>https://www.npr.org/2010/01/18/122701268/i-have-a-dream-speech-in-its-entirety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b5d28803bb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b5d28803bb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 to Text: </a:t>
            </a:r>
            <a:r>
              <a:rPr lang="en" u="sng">
                <a:solidFill>
                  <a:schemeClr val="hlink"/>
                </a:solidFill>
                <a:hlinkClick r:id="rId2"/>
              </a:rPr>
              <a:t>https://www.npr.org/2010/01/18/122701268/i-have-a-dream-speech-in-its-entirety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b5d28803bb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b5d28803bb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 to Text: </a:t>
            </a:r>
            <a:r>
              <a:rPr lang="en" u="sng">
                <a:solidFill>
                  <a:schemeClr val="hlink"/>
                </a:solidFill>
                <a:hlinkClick r:id="rId2"/>
              </a:rPr>
              <a:t>https://www.npr.org/2010/01/18/122701268/i-have-a-dream-speech-in-its-entirety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b90b53b90b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b90b53b90b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 to Text: </a:t>
            </a:r>
            <a:r>
              <a:rPr lang="en" u="sng">
                <a:solidFill>
                  <a:schemeClr val="hlink"/>
                </a:solidFill>
                <a:hlinkClick r:id="rId2"/>
              </a:rPr>
              <a:t>https://www.npr.org/2010/01/18/122701268/i-have-a-dream-speech-in-its-entirety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b5d28803bb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b5d28803bb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 to Text: </a:t>
            </a:r>
            <a:r>
              <a:rPr lang="en" u="sng">
                <a:solidFill>
                  <a:schemeClr val="hlink"/>
                </a:solidFill>
                <a:hlinkClick r:id="rId2"/>
              </a:rPr>
              <a:t>https://www.npr.org/2010/01/18/122701268/i-have-a-dream-speech-in-its-entirety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b5d28803bb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b5d28803bb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 to Text: </a:t>
            </a:r>
            <a:r>
              <a:rPr lang="en" u="sng">
                <a:solidFill>
                  <a:schemeClr val="hlink"/>
                </a:solidFill>
                <a:hlinkClick r:id="rId2"/>
              </a:rPr>
              <a:t>https://www.npr.org/2010/01/18/122701268/i-have-a-dream-speech-in-its-entirety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b5d28803bb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b5d28803bb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 to Text: </a:t>
            </a:r>
            <a:r>
              <a:rPr lang="en" u="sng">
                <a:solidFill>
                  <a:schemeClr val="hlink"/>
                </a:solidFill>
                <a:hlinkClick r:id="rId2"/>
              </a:rPr>
              <a:t>https://www.npr.org/2010/01/18/122701268/i-have-a-dream-speech-in-its-entirety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b5d28803bb_0_1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b5d28803bb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 to Text: </a:t>
            </a:r>
            <a:r>
              <a:rPr lang="en" u="sng">
                <a:solidFill>
                  <a:schemeClr val="hlink"/>
                </a:solidFill>
                <a:hlinkClick r:id="rId2"/>
              </a:rPr>
              <a:t>https://www.npr.org/2010/01/18/122701268/i-have-a-dream-speech-in-its-entirety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b5d28803bb_0_1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b5d28803bb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 to Text: </a:t>
            </a:r>
            <a:r>
              <a:rPr lang="en" u="sng">
                <a:solidFill>
                  <a:schemeClr val="hlink"/>
                </a:solidFill>
                <a:hlinkClick r:id="rId2"/>
              </a:rPr>
              <a:t>https://www.npr.org/2010/01/18/122701268/i-have-a-dream-speech-in-its-entirety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b5d28803bb_0_1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b5d28803bb_0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 to Text: </a:t>
            </a:r>
            <a:r>
              <a:rPr lang="en" u="sng">
                <a:solidFill>
                  <a:schemeClr val="hlink"/>
                </a:solidFill>
                <a:hlinkClick r:id="rId2"/>
              </a:rPr>
              <a:t>https://www.npr.org/2010/01/18/122701268/i-have-a-dream-speech-in-its-entirety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b5d28803bb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b5d28803bb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 to Text: </a:t>
            </a:r>
            <a:r>
              <a:rPr lang="en" u="sng">
                <a:solidFill>
                  <a:schemeClr val="hlink"/>
                </a:solidFill>
                <a:hlinkClick r:id="rId2"/>
              </a:rPr>
              <a:t>https://www.npr.org/2010/01/18/122701268/i-have-a-dream-speech-in-its-entirety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b5d28803bb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b5d28803bb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 to Text: </a:t>
            </a:r>
            <a:r>
              <a:rPr lang="en" u="sng">
                <a:solidFill>
                  <a:schemeClr val="hlink"/>
                </a:solidFill>
                <a:hlinkClick r:id="rId2"/>
              </a:rPr>
              <a:t>https://www.npr.org/2010/01/18/122701268/i-have-a-dream-speech-in-its-entirety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b5d28803bb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b5d28803bb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 to Text: </a:t>
            </a:r>
            <a:r>
              <a:rPr lang="en" u="sng">
                <a:solidFill>
                  <a:schemeClr val="hlink"/>
                </a:solidFill>
                <a:hlinkClick r:id="rId2"/>
              </a:rPr>
              <a:t>https://www.npr.org/2010/01/18/122701268/i-have-a-dream-speech-in-its-entirety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b5d28803bb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b5d28803bb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 to Text: </a:t>
            </a:r>
            <a:r>
              <a:rPr lang="en" u="sng">
                <a:solidFill>
                  <a:schemeClr val="hlink"/>
                </a:solidFill>
                <a:hlinkClick r:id="rId2"/>
              </a:rPr>
              <a:t>https://www.npr.org/2010/01/18/122701268/i-have-a-dream-speech-in-its-entirety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b5d28803bb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b5d28803bb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 to Text: </a:t>
            </a:r>
            <a:r>
              <a:rPr lang="en" u="sng">
                <a:solidFill>
                  <a:schemeClr val="hlink"/>
                </a:solidFill>
                <a:hlinkClick r:id="rId2"/>
              </a:rPr>
              <a:t>https://www.npr.org/2010/01/18/122701268/i-have-a-dream-speech-in-its-entirety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b5d28803bb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b5d28803bb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 to Text: </a:t>
            </a:r>
            <a:r>
              <a:rPr lang="en" u="sng">
                <a:solidFill>
                  <a:schemeClr val="hlink"/>
                </a:solidFill>
                <a:hlinkClick r:id="rId2"/>
              </a:rPr>
              <a:t>https://www.npr.org/2010/01/18/122701268/i-have-a-dream-speech-in-its-entirety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b5d28803bb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b5d28803bb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 to Text: </a:t>
            </a:r>
            <a:r>
              <a:rPr lang="en" u="sng">
                <a:solidFill>
                  <a:schemeClr val="hlink"/>
                </a:solidFill>
                <a:hlinkClick r:id="rId2"/>
              </a:rPr>
              <a:t>https://www.npr.org/2010/01/18/122701268/i-have-a-dream-speech-in-its-entirety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750400" y="321475"/>
            <a:ext cx="3643200" cy="7959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1277850" y="1437900"/>
            <a:ext cx="6588300" cy="1056900"/>
          </a:xfrm>
          <a:prstGeom prst="roundRect">
            <a:avLst>
              <a:gd fmla="val 16667" name="adj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787325" y="2815325"/>
            <a:ext cx="7724100" cy="1807800"/>
          </a:xfrm>
          <a:prstGeom prst="roundRect">
            <a:avLst>
              <a:gd fmla="val 16667" name="adj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 txBox="1"/>
          <p:nvPr/>
        </p:nvSpPr>
        <p:spPr>
          <a:xfrm>
            <a:off x="4204650" y="1009994"/>
            <a:ext cx="734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Word </a:t>
            </a:r>
            <a:endParaRPr/>
          </a:p>
        </p:txBody>
      </p:sp>
      <p:sp>
        <p:nvSpPr>
          <p:cNvPr id="15" name="Google Shape;15;p2"/>
          <p:cNvSpPr txBox="1"/>
          <p:nvPr/>
        </p:nvSpPr>
        <p:spPr>
          <a:xfrm>
            <a:off x="4162800" y="2402266"/>
            <a:ext cx="818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Phrase </a:t>
            </a:r>
            <a:endParaRPr/>
          </a:p>
        </p:txBody>
      </p:sp>
      <p:sp>
        <p:nvSpPr>
          <p:cNvPr id="16" name="Google Shape;16;p2"/>
          <p:cNvSpPr txBox="1"/>
          <p:nvPr/>
        </p:nvSpPr>
        <p:spPr>
          <a:xfrm>
            <a:off x="3738750" y="4546925"/>
            <a:ext cx="1666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Sentence</a:t>
            </a: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137775" y="168400"/>
            <a:ext cx="1882800" cy="40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Name:</a:t>
            </a:r>
            <a:endParaRPr/>
          </a:p>
        </p:txBody>
      </p:sp>
      <p:sp>
        <p:nvSpPr>
          <p:cNvPr id="18" name="Google Shape;18;p2"/>
          <p:cNvSpPr txBox="1"/>
          <p:nvPr>
            <p:ph type="title"/>
          </p:nvPr>
        </p:nvSpPr>
        <p:spPr>
          <a:xfrm>
            <a:off x="2750400" y="361675"/>
            <a:ext cx="35565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2" type="title"/>
          </p:nvPr>
        </p:nvSpPr>
        <p:spPr>
          <a:xfrm>
            <a:off x="1277700" y="1580875"/>
            <a:ext cx="658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20" name="Google Shape;20;p2"/>
          <p:cNvSpPr txBox="1"/>
          <p:nvPr>
            <p:ph idx="3" type="title"/>
          </p:nvPr>
        </p:nvSpPr>
        <p:spPr>
          <a:xfrm>
            <a:off x="820500" y="2876275"/>
            <a:ext cx="77241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21" name="Google Shape;21;p2"/>
          <p:cNvSpPr txBox="1"/>
          <p:nvPr>
            <p:ph idx="4" type="title"/>
          </p:nvPr>
        </p:nvSpPr>
        <p:spPr>
          <a:xfrm>
            <a:off x="744300" y="-19325"/>
            <a:ext cx="145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AUTOLAYOUT">
    <p:bg>
      <p:bgPr>
        <a:solidFill>
          <a:srgbClr val="FFFFFF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5037500" y="751050"/>
            <a:ext cx="3641400" cy="3641400"/>
          </a:xfrm>
          <a:prstGeom prst="rect">
            <a:avLst/>
          </a:prstGeom>
          <a:noFill/>
          <a:ln cap="flat" cmpd="thinThick" w="76200">
            <a:solidFill>
              <a:srgbClr val="FFFFFF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 txBox="1"/>
          <p:nvPr>
            <p:ph type="title"/>
          </p:nvPr>
        </p:nvSpPr>
        <p:spPr>
          <a:xfrm>
            <a:off x="5172950" y="923700"/>
            <a:ext cx="3370500" cy="32961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63" name="Google Shape;63;p1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2" name="Google Shape;52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/>
          <p:nvPr/>
        </p:nvSpPr>
        <p:spPr>
          <a:xfrm>
            <a:off x="424575" y="296650"/>
            <a:ext cx="3855900" cy="4539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4"/>
          <p:cNvSpPr txBox="1"/>
          <p:nvPr>
            <p:ph type="title"/>
          </p:nvPr>
        </p:nvSpPr>
        <p:spPr>
          <a:xfrm>
            <a:off x="5172950" y="923700"/>
            <a:ext cx="3370500" cy="329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555"/>
              <a:t>Word</a:t>
            </a:r>
            <a:endParaRPr sz="5555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555"/>
              <a:t>Phrase</a:t>
            </a:r>
            <a:endParaRPr sz="5555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555"/>
              <a:t>Sentence</a:t>
            </a:r>
            <a:endParaRPr sz="5555"/>
          </a:p>
        </p:txBody>
      </p:sp>
      <p:pic>
        <p:nvPicPr>
          <p:cNvPr id="70" name="Google Shape;70;p14"/>
          <p:cNvPicPr preferRelativeResize="0"/>
          <p:nvPr/>
        </p:nvPicPr>
        <p:blipFill rotWithShape="1">
          <a:blip r:embed="rId3">
            <a:alphaModFix/>
          </a:blip>
          <a:srcRect b="23436" l="0" r="0" t="0"/>
          <a:stretch/>
        </p:blipFill>
        <p:spPr>
          <a:xfrm>
            <a:off x="756750" y="685775"/>
            <a:ext cx="3178250" cy="1957349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71" name="Google Shape;71;p14"/>
          <p:cNvSpPr txBox="1"/>
          <p:nvPr/>
        </p:nvSpPr>
        <p:spPr>
          <a:xfrm>
            <a:off x="553750" y="2897450"/>
            <a:ext cx="35742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I Have A Dream</a:t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Speech By: Dr. Martin Luther King Jr.</a:t>
            </a:r>
            <a:endParaRPr sz="1500"/>
          </a:p>
        </p:txBody>
      </p:sp>
      <p:pic>
        <p:nvPicPr>
          <p:cNvPr id="72" name="Google Shape;7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" y="3778600"/>
            <a:ext cx="3823151" cy="520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3"/>
          <p:cNvSpPr txBox="1"/>
          <p:nvPr>
            <p:ph type="title"/>
          </p:nvPr>
        </p:nvSpPr>
        <p:spPr>
          <a:xfrm>
            <a:off x="2750400" y="361675"/>
            <a:ext cx="35565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3"/>
          <p:cNvSpPr txBox="1"/>
          <p:nvPr>
            <p:ph idx="2" type="title"/>
          </p:nvPr>
        </p:nvSpPr>
        <p:spPr>
          <a:xfrm>
            <a:off x="1277700" y="1580875"/>
            <a:ext cx="658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23"/>
          <p:cNvSpPr txBox="1"/>
          <p:nvPr>
            <p:ph idx="3" type="title"/>
          </p:nvPr>
        </p:nvSpPr>
        <p:spPr>
          <a:xfrm>
            <a:off x="820500" y="2876275"/>
            <a:ext cx="77241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23"/>
          <p:cNvSpPr txBox="1"/>
          <p:nvPr>
            <p:ph idx="4" type="title"/>
          </p:nvPr>
        </p:nvSpPr>
        <p:spPr>
          <a:xfrm>
            <a:off x="744300" y="-19325"/>
            <a:ext cx="145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4"/>
          <p:cNvSpPr txBox="1"/>
          <p:nvPr>
            <p:ph type="title"/>
          </p:nvPr>
        </p:nvSpPr>
        <p:spPr>
          <a:xfrm>
            <a:off x="2750400" y="361675"/>
            <a:ext cx="35565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24"/>
          <p:cNvSpPr txBox="1"/>
          <p:nvPr>
            <p:ph idx="2" type="title"/>
          </p:nvPr>
        </p:nvSpPr>
        <p:spPr>
          <a:xfrm>
            <a:off x="1277700" y="1580875"/>
            <a:ext cx="658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24"/>
          <p:cNvSpPr txBox="1"/>
          <p:nvPr>
            <p:ph idx="3" type="title"/>
          </p:nvPr>
        </p:nvSpPr>
        <p:spPr>
          <a:xfrm>
            <a:off x="820500" y="2876275"/>
            <a:ext cx="77241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4"/>
          <p:cNvSpPr txBox="1"/>
          <p:nvPr>
            <p:ph idx="4" type="title"/>
          </p:nvPr>
        </p:nvSpPr>
        <p:spPr>
          <a:xfrm>
            <a:off x="744300" y="-19325"/>
            <a:ext cx="145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5"/>
          <p:cNvSpPr txBox="1"/>
          <p:nvPr>
            <p:ph type="title"/>
          </p:nvPr>
        </p:nvSpPr>
        <p:spPr>
          <a:xfrm>
            <a:off x="2750400" y="361675"/>
            <a:ext cx="35565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25"/>
          <p:cNvSpPr txBox="1"/>
          <p:nvPr>
            <p:ph idx="2" type="title"/>
          </p:nvPr>
        </p:nvSpPr>
        <p:spPr>
          <a:xfrm>
            <a:off x="1277700" y="1580875"/>
            <a:ext cx="658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25"/>
          <p:cNvSpPr txBox="1"/>
          <p:nvPr>
            <p:ph idx="3" type="title"/>
          </p:nvPr>
        </p:nvSpPr>
        <p:spPr>
          <a:xfrm>
            <a:off x="820500" y="2876275"/>
            <a:ext cx="77241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25"/>
          <p:cNvSpPr txBox="1"/>
          <p:nvPr>
            <p:ph idx="4" type="title"/>
          </p:nvPr>
        </p:nvSpPr>
        <p:spPr>
          <a:xfrm>
            <a:off x="744300" y="-19325"/>
            <a:ext cx="145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6"/>
          <p:cNvSpPr txBox="1"/>
          <p:nvPr>
            <p:ph type="title"/>
          </p:nvPr>
        </p:nvSpPr>
        <p:spPr>
          <a:xfrm>
            <a:off x="2750400" y="361675"/>
            <a:ext cx="35565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26"/>
          <p:cNvSpPr txBox="1"/>
          <p:nvPr>
            <p:ph idx="2" type="title"/>
          </p:nvPr>
        </p:nvSpPr>
        <p:spPr>
          <a:xfrm>
            <a:off x="1277700" y="1580875"/>
            <a:ext cx="658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26"/>
          <p:cNvSpPr txBox="1"/>
          <p:nvPr>
            <p:ph idx="3" type="title"/>
          </p:nvPr>
        </p:nvSpPr>
        <p:spPr>
          <a:xfrm>
            <a:off x="820500" y="2876275"/>
            <a:ext cx="77241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26"/>
          <p:cNvSpPr txBox="1"/>
          <p:nvPr>
            <p:ph idx="4" type="title"/>
          </p:nvPr>
        </p:nvSpPr>
        <p:spPr>
          <a:xfrm>
            <a:off x="744300" y="-19325"/>
            <a:ext cx="145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7"/>
          <p:cNvSpPr txBox="1"/>
          <p:nvPr>
            <p:ph type="title"/>
          </p:nvPr>
        </p:nvSpPr>
        <p:spPr>
          <a:xfrm>
            <a:off x="2750400" y="361675"/>
            <a:ext cx="35565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27"/>
          <p:cNvSpPr txBox="1"/>
          <p:nvPr>
            <p:ph idx="2" type="title"/>
          </p:nvPr>
        </p:nvSpPr>
        <p:spPr>
          <a:xfrm>
            <a:off x="1277700" y="1580875"/>
            <a:ext cx="658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27"/>
          <p:cNvSpPr txBox="1"/>
          <p:nvPr>
            <p:ph idx="3" type="title"/>
          </p:nvPr>
        </p:nvSpPr>
        <p:spPr>
          <a:xfrm>
            <a:off x="820500" y="2876275"/>
            <a:ext cx="77241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27"/>
          <p:cNvSpPr txBox="1"/>
          <p:nvPr>
            <p:ph idx="4" type="title"/>
          </p:nvPr>
        </p:nvSpPr>
        <p:spPr>
          <a:xfrm>
            <a:off x="744300" y="-19325"/>
            <a:ext cx="145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8"/>
          <p:cNvSpPr txBox="1"/>
          <p:nvPr>
            <p:ph type="title"/>
          </p:nvPr>
        </p:nvSpPr>
        <p:spPr>
          <a:xfrm>
            <a:off x="2750400" y="361675"/>
            <a:ext cx="35565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28"/>
          <p:cNvSpPr txBox="1"/>
          <p:nvPr>
            <p:ph idx="2" type="title"/>
          </p:nvPr>
        </p:nvSpPr>
        <p:spPr>
          <a:xfrm>
            <a:off x="1277700" y="1580875"/>
            <a:ext cx="658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28"/>
          <p:cNvSpPr txBox="1"/>
          <p:nvPr>
            <p:ph idx="3" type="title"/>
          </p:nvPr>
        </p:nvSpPr>
        <p:spPr>
          <a:xfrm>
            <a:off x="820500" y="2876275"/>
            <a:ext cx="77241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28"/>
          <p:cNvSpPr txBox="1"/>
          <p:nvPr>
            <p:ph idx="4" type="title"/>
          </p:nvPr>
        </p:nvSpPr>
        <p:spPr>
          <a:xfrm>
            <a:off x="744300" y="-19325"/>
            <a:ext cx="145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9"/>
          <p:cNvSpPr txBox="1"/>
          <p:nvPr>
            <p:ph type="title"/>
          </p:nvPr>
        </p:nvSpPr>
        <p:spPr>
          <a:xfrm>
            <a:off x="2750400" y="361675"/>
            <a:ext cx="35565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29"/>
          <p:cNvSpPr txBox="1"/>
          <p:nvPr>
            <p:ph idx="2" type="title"/>
          </p:nvPr>
        </p:nvSpPr>
        <p:spPr>
          <a:xfrm>
            <a:off x="1277700" y="1580875"/>
            <a:ext cx="658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29"/>
          <p:cNvSpPr txBox="1"/>
          <p:nvPr>
            <p:ph idx="3" type="title"/>
          </p:nvPr>
        </p:nvSpPr>
        <p:spPr>
          <a:xfrm>
            <a:off x="820500" y="2876275"/>
            <a:ext cx="77241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29"/>
          <p:cNvSpPr txBox="1"/>
          <p:nvPr>
            <p:ph idx="4" type="title"/>
          </p:nvPr>
        </p:nvSpPr>
        <p:spPr>
          <a:xfrm>
            <a:off x="744300" y="-19325"/>
            <a:ext cx="145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0"/>
          <p:cNvSpPr txBox="1"/>
          <p:nvPr>
            <p:ph type="title"/>
          </p:nvPr>
        </p:nvSpPr>
        <p:spPr>
          <a:xfrm>
            <a:off x="2750400" y="361675"/>
            <a:ext cx="35565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30"/>
          <p:cNvSpPr txBox="1"/>
          <p:nvPr>
            <p:ph idx="2" type="title"/>
          </p:nvPr>
        </p:nvSpPr>
        <p:spPr>
          <a:xfrm>
            <a:off x="1277700" y="1580875"/>
            <a:ext cx="658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30"/>
          <p:cNvSpPr txBox="1"/>
          <p:nvPr>
            <p:ph idx="3" type="title"/>
          </p:nvPr>
        </p:nvSpPr>
        <p:spPr>
          <a:xfrm>
            <a:off x="820500" y="2876275"/>
            <a:ext cx="77241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30"/>
          <p:cNvSpPr txBox="1"/>
          <p:nvPr>
            <p:ph idx="4" type="title"/>
          </p:nvPr>
        </p:nvSpPr>
        <p:spPr>
          <a:xfrm>
            <a:off x="744300" y="-19325"/>
            <a:ext cx="145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1"/>
          <p:cNvSpPr txBox="1"/>
          <p:nvPr>
            <p:ph type="title"/>
          </p:nvPr>
        </p:nvSpPr>
        <p:spPr>
          <a:xfrm>
            <a:off x="2750400" y="361675"/>
            <a:ext cx="35565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31"/>
          <p:cNvSpPr txBox="1"/>
          <p:nvPr>
            <p:ph idx="2" type="title"/>
          </p:nvPr>
        </p:nvSpPr>
        <p:spPr>
          <a:xfrm>
            <a:off x="1277700" y="1580875"/>
            <a:ext cx="658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31"/>
          <p:cNvSpPr txBox="1"/>
          <p:nvPr>
            <p:ph idx="3" type="title"/>
          </p:nvPr>
        </p:nvSpPr>
        <p:spPr>
          <a:xfrm>
            <a:off x="820500" y="2876275"/>
            <a:ext cx="77241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31"/>
          <p:cNvSpPr txBox="1"/>
          <p:nvPr>
            <p:ph idx="4" type="title"/>
          </p:nvPr>
        </p:nvSpPr>
        <p:spPr>
          <a:xfrm>
            <a:off x="744300" y="-19325"/>
            <a:ext cx="145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2"/>
          <p:cNvSpPr txBox="1"/>
          <p:nvPr>
            <p:ph type="title"/>
          </p:nvPr>
        </p:nvSpPr>
        <p:spPr>
          <a:xfrm>
            <a:off x="2750400" y="361675"/>
            <a:ext cx="35565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32"/>
          <p:cNvSpPr txBox="1"/>
          <p:nvPr>
            <p:ph idx="2" type="title"/>
          </p:nvPr>
        </p:nvSpPr>
        <p:spPr>
          <a:xfrm>
            <a:off x="1277700" y="1580875"/>
            <a:ext cx="658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32"/>
          <p:cNvSpPr txBox="1"/>
          <p:nvPr>
            <p:ph idx="3" type="title"/>
          </p:nvPr>
        </p:nvSpPr>
        <p:spPr>
          <a:xfrm>
            <a:off x="820500" y="2876275"/>
            <a:ext cx="77241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32"/>
          <p:cNvSpPr txBox="1"/>
          <p:nvPr>
            <p:ph idx="4" type="title"/>
          </p:nvPr>
        </p:nvSpPr>
        <p:spPr>
          <a:xfrm>
            <a:off x="744300" y="-19325"/>
            <a:ext cx="145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2750400" y="361675"/>
            <a:ext cx="35565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5"/>
          <p:cNvSpPr txBox="1"/>
          <p:nvPr>
            <p:ph idx="2" type="title"/>
          </p:nvPr>
        </p:nvSpPr>
        <p:spPr>
          <a:xfrm>
            <a:off x="1277700" y="1580875"/>
            <a:ext cx="658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5"/>
          <p:cNvSpPr txBox="1"/>
          <p:nvPr>
            <p:ph idx="3" type="title"/>
          </p:nvPr>
        </p:nvSpPr>
        <p:spPr>
          <a:xfrm>
            <a:off x="820500" y="2876275"/>
            <a:ext cx="77241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5"/>
          <p:cNvSpPr txBox="1"/>
          <p:nvPr>
            <p:ph idx="4" type="title"/>
          </p:nvPr>
        </p:nvSpPr>
        <p:spPr>
          <a:xfrm>
            <a:off x="744300" y="-19325"/>
            <a:ext cx="145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3"/>
          <p:cNvSpPr txBox="1"/>
          <p:nvPr>
            <p:ph type="title"/>
          </p:nvPr>
        </p:nvSpPr>
        <p:spPr>
          <a:xfrm>
            <a:off x="2750400" y="361675"/>
            <a:ext cx="35565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33"/>
          <p:cNvSpPr txBox="1"/>
          <p:nvPr>
            <p:ph idx="2" type="title"/>
          </p:nvPr>
        </p:nvSpPr>
        <p:spPr>
          <a:xfrm>
            <a:off x="1277700" y="1580875"/>
            <a:ext cx="658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33"/>
          <p:cNvSpPr txBox="1"/>
          <p:nvPr>
            <p:ph idx="3" type="title"/>
          </p:nvPr>
        </p:nvSpPr>
        <p:spPr>
          <a:xfrm>
            <a:off x="820500" y="2876275"/>
            <a:ext cx="77241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33"/>
          <p:cNvSpPr txBox="1"/>
          <p:nvPr>
            <p:ph idx="4" type="title"/>
          </p:nvPr>
        </p:nvSpPr>
        <p:spPr>
          <a:xfrm>
            <a:off x="744300" y="-19325"/>
            <a:ext cx="145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4"/>
          <p:cNvSpPr txBox="1"/>
          <p:nvPr>
            <p:ph type="title"/>
          </p:nvPr>
        </p:nvSpPr>
        <p:spPr>
          <a:xfrm>
            <a:off x="2750400" y="361675"/>
            <a:ext cx="35565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34"/>
          <p:cNvSpPr txBox="1"/>
          <p:nvPr>
            <p:ph idx="2" type="title"/>
          </p:nvPr>
        </p:nvSpPr>
        <p:spPr>
          <a:xfrm>
            <a:off x="1277700" y="1580875"/>
            <a:ext cx="658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34"/>
          <p:cNvSpPr txBox="1"/>
          <p:nvPr>
            <p:ph idx="3" type="title"/>
          </p:nvPr>
        </p:nvSpPr>
        <p:spPr>
          <a:xfrm>
            <a:off x="820500" y="2876275"/>
            <a:ext cx="77241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34"/>
          <p:cNvSpPr txBox="1"/>
          <p:nvPr>
            <p:ph idx="4" type="title"/>
          </p:nvPr>
        </p:nvSpPr>
        <p:spPr>
          <a:xfrm>
            <a:off x="744300" y="-19325"/>
            <a:ext cx="145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5"/>
          <p:cNvSpPr txBox="1"/>
          <p:nvPr>
            <p:ph type="title"/>
          </p:nvPr>
        </p:nvSpPr>
        <p:spPr>
          <a:xfrm>
            <a:off x="2750400" y="361675"/>
            <a:ext cx="35565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35"/>
          <p:cNvSpPr txBox="1"/>
          <p:nvPr>
            <p:ph idx="2" type="title"/>
          </p:nvPr>
        </p:nvSpPr>
        <p:spPr>
          <a:xfrm>
            <a:off x="1277700" y="1580875"/>
            <a:ext cx="658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35"/>
          <p:cNvSpPr txBox="1"/>
          <p:nvPr>
            <p:ph idx="3" type="title"/>
          </p:nvPr>
        </p:nvSpPr>
        <p:spPr>
          <a:xfrm>
            <a:off x="820500" y="2876275"/>
            <a:ext cx="77241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35"/>
          <p:cNvSpPr txBox="1"/>
          <p:nvPr>
            <p:ph idx="4" type="title"/>
          </p:nvPr>
        </p:nvSpPr>
        <p:spPr>
          <a:xfrm>
            <a:off x="744300" y="-19325"/>
            <a:ext cx="145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6"/>
          <p:cNvSpPr txBox="1"/>
          <p:nvPr>
            <p:ph type="title"/>
          </p:nvPr>
        </p:nvSpPr>
        <p:spPr>
          <a:xfrm>
            <a:off x="2750400" y="361675"/>
            <a:ext cx="35565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36"/>
          <p:cNvSpPr txBox="1"/>
          <p:nvPr>
            <p:ph idx="2" type="title"/>
          </p:nvPr>
        </p:nvSpPr>
        <p:spPr>
          <a:xfrm>
            <a:off x="1277700" y="1580875"/>
            <a:ext cx="658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36"/>
          <p:cNvSpPr txBox="1"/>
          <p:nvPr>
            <p:ph idx="3" type="title"/>
          </p:nvPr>
        </p:nvSpPr>
        <p:spPr>
          <a:xfrm>
            <a:off x="820500" y="2876275"/>
            <a:ext cx="77241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36"/>
          <p:cNvSpPr txBox="1"/>
          <p:nvPr>
            <p:ph idx="4" type="title"/>
          </p:nvPr>
        </p:nvSpPr>
        <p:spPr>
          <a:xfrm>
            <a:off x="744300" y="-19325"/>
            <a:ext cx="145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7"/>
          <p:cNvSpPr txBox="1"/>
          <p:nvPr>
            <p:ph type="title"/>
          </p:nvPr>
        </p:nvSpPr>
        <p:spPr>
          <a:xfrm>
            <a:off x="2750400" y="361675"/>
            <a:ext cx="35565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37"/>
          <p:cNvSpPr txBox="1"/>
          <p:nvPr>
            <p:ph idx="2" type="title"/>
          </p:nvPr>
        </p:nvSpPr>
        <p:spPr>
          <a:xfrm>
            <a:off x="1277700" y="1580875"/>
            <a:ext cx="658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37"/>
          <p:cNvSpPr txBox="1"/>
          <p:nvPr>
            <p:ph idx="3" type="title"/>
          </p:nvPr>
        </p:nvSpPr>
        <p:spPr>
          <a:xfrm>
            <a:off x="820500" y="2876275"/>
            <a:ext cx="77241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37"/>
          <p:cNvSpPr txBox="1"/>
          <p:nvPr>
            <p:ph idx="4" type="title"/>
          </p:nvPr>
        </p:nvSpPr>
        <p:spPr>
          <a:xfrm>
            <a:off x="744300" y="-19325"/>
            <a:ext cx="145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8"/>
          <p:cNvSpPr txBox="1"/>
          <p:nvPr>
            <p:ph type="title"/>
          </p:nvPr>
        </p:nvSpPr>
        <p:spPr>
          <a:xfrm>
            <a:off x="2750400" y="361675"/>
            <a:ext cx="35565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38"/>
          <p:cNvSpPr txBox="1"/>
          <p:nvPr>
            <p:ph idx="2" type="title"/>
          </p:nvPr>
        </p:nvSpPr>
        <p:spPr>
          <a:xfrm>
            <a:off x="1277700" y="1580875"/>
            <a:ext cx="658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38"/>
          <p:cNvSpPr txBox="1"/>
          <p:nvPr>
            <p:ph idx="3" type="title"/>
          </p:nvPr>
        </p:nvSpPr>
        <p:spPr>
          <a:xfrm>
            <a:off x="820500" y="2876275"/>
            <a:ext cx="77241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38"/>
          <p:cNvSpPr txBox="1"/>
          <p:nvPr>
            <p:ph idx="4" type="title"/>
          </p:nvPr>
        </p:nvSpPr>
        <p:spPr>
          <a:xfrm>
            <a:off x="744300" y="-19325"/>
            <a:ext cx="145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2750400" y="361675"/>
            <a:ext cx="35565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6"/>
          <p:cNvSpPr txBox="1"/>
          <p:nvPr>
            <p:ph idx="2" type="title"/>
          </p:nvPr>
        </p:nvSpPr>
        <p:spPr>
          <a:xfrm>
            <a:off x="1277700" y="1580875"/>
            <a:ext cx="658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6"/>
          <p:cNvSpPr txBox="1"/>
          <p:nvPr>
            <p:ph idx="3" type="title"/>
          </p:nvPr>
        </p:nvSpPr>
        <p:spPr>
          <a:xfrm>
            <a:off x="820500" y="2876275"/>
            <a:ext cx="77241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6"/>
          <p:cNvSpPr txBox="1"/>
          <p:nvPr>
            <p:ph idx="4" type="title"/>
          </p:nvPr>
        </p:nvSpPr>
        <p:spPr>
          <a:xfrm>
            <a:off x="744300" y="-19325"/>
            <a:ext cx="145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>
            <p:ph type="title"/>
          </p:nvPr>
        </p:nvSpPr>
        <p:spPr>
          <a:xfrm>
            <a:off x="2750400" y="361675"/>
            <a:ext cx="35565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7"/>
          <p:cNvSpPr txBox="1"/>
          <p:nvPr>
            <p:ph idx="2" type="title"/>
          </p:nvPr>
        </p:nvSpPr>
        <p:spPr>
          <a:xfrm>
            <a:off x="1277700" y="1580875"/>
            <a:ext cx="658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7"/>
          <p:cNvSpPr txBox="1"/>
          <p:nvPr>
            <p:ph idx="3" type="title"/>
          </p:nvPr>
        </p:nvSpPr>
        <p:spPr>
          <a:xfrm>
            <a:off x="820500" y="2876275"/>
            <a:ext cx="77241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7"/>
          <p:cNvSpPr txBox="1"/>
          <p:nvPr>
            <p:ph idx="4" type="title"/>
          </p:nvPr>
        </p:nvSpPr>
        <p:spPr>
          <a:xfrm>
            <a:off x="744300" y="-19325"/>
            <a:ext cx="145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/>
          <p:nvPr>
            <p:ph type="title"/>
          </p:nvPr>
        </p:nvSpPr>
        <p:spPr>
          <a:xfrm>
            <a:off x="2750400" y="361675"/>
            <a:ext cx="35565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8"/>
          <p:cNvSpPr txBox="1"/>
          <p:nvPr>
            <p:ph idx="2" type="title"/>
          </p:nvPr>
        </p:nvSpPr>
        <p:spPr>
          <a:xfrm>
            <a:off x="1277700" y="1580875"/>
            <a:ext cx="658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8"/>
          <p:cNvSpPr txBox="1"/>
          <p:nvPr>
            <p:ph idx="3" type="title"/>
          </p:nvPr>
        </p:nvSpPr>
        <p:spPr>
          <a:xfrm>
            <a:off x="820500" y="2876275"/>
            <a:ext cx="77241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8"/>
          <p:cNvSpPr txBox="1"/>
          <p:nvPr>
            <p:ph idx="4" type="title"/>
          </p:nvPr>
        </p:nvSpPr>
        <p:spPr>
          <a:xfrm>
            <a:off x="744300" y="-19325"/>
            <a:ext cx="145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/>
          <p:nvPr>
            <p:ph type="title"/>
          </p:nvPr>
        </p:nvSpPr>
        <p:spPr>
          <a:xfrm>
            <a:off x="2750400" y="361675"/>
            <a:ext cx="35565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9"/>
          <p:cNvSpPr txBox="1"/>
          <p:nvPr>
            <p:ph idx="2" type="title"/>
          </p:nvPr>
        </p:nvSpPr>
        <p:spPr>
          <a:xfrm>
            <a:off x="1277700" y="1580875"/>
            <a:ext cx="658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9"/>
          <p:cNvSpPr txBox="1"/>
          <p:nvPr>
            <p:ph idx="3" type="title"/>
          </p:nvPr>
        </p:nvSpPr>
        <p:spPr>
          <a:xfrm>
            <a:off x="820500" y="2876275"/>
            <a:ext cx="77241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9"/>
          <p:cNvSpPr txBox="1"/>
          <p:nvPr>
            <p:ph idx="4" type="title"/>
          </p:nvPr>
        </p:nvSpPr>
        <p:spPr>
          <a:xfrm>
            <a:off x="744300" y="-19325"/>
            <a:ext cx="145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0"/>
          <p:cNvSpPr txBox="1"/>
          <p:nvPr>
            <p:ph type="title"/>
          </p:nvPr>
        </p:nvSpPr>
        <p:spPr>
          <a:xfrm>
            <a:off x="2750400" y="361675"/>
            <a:ext cx="35565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0"/>
          <p:cNvSpPr txBox="1"/>
          <p:nvPr>
            <p:ph idx="2" type="title"/>
          </p:nvPr>
        </p:nvSpPr>
        <p:spPr>
          <a:xfrm>
            <a:off x="1277700" y="1580875"/>
            <a:ext cx="658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20"/>
          <p:cNvSpPr txBox="1"/>
          <p:nvPr>
            <p:ph idx="3" type="title"/>
          </p:nvPr>
        </p:nvSpPr>
        <p:spPr>
          <a:xfrm>
            <a:off x="820500" y="2876275"/>
            <a:ext cx="77241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20"/>
          <p:cNvSpPr txBox="1"/>
          <p:nvPr>
            <p:ph idx="4" type="title"/>
          </p:nvPr>
        </p:nvSpPr>
        <p:spPr>
          <a:xfrm>
            <a:off x="744300" y="-19325"/>
            <a:ext cx="145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/>
          <p:nvPr>
            <p:ph type="title"/>
          </p:nvPr>
        </p:nvSpPr>
        <p:spPr>
          <a:xfrm>
            <a:off x="2750400" y="361675"/>
            <a:ext cx="35565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21"/>
          <p:cNvSpPr txBox="1"/>
          <p:nvPr>
            <p:ph idx="2" type="title"/>
          </p:nvPr>
        </p:nvSpPr>
        <p:spPr>
          <a:xfrm>
            <a:off x="1277700" y="1580875"/>
            <a:ext cx="658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1"/>
          <p:cNvSpPr txBox="1"/>
          <p:nvPr>
            <p:ph idx="3" type="title"/>
          </p:nvPr>
        </p:nvSpPr>
        <p:spPr>
          <a:xfrm>
            <a:off x="820500" y="2876275"/>
            <a:ext cx="77241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1"/>
          <p:cNvSpPr txBox="1"/>
          <p:nvPr>
            <p:ph idx="4" type="title"/>
          </p:nvPr>
        </p:nvSpPr>
        <p:spPr>
          <a:xfrm>
            <a:off x="744300" y="-19325"/>
            <a:ext cx="145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2"/>
          <p:cNvSpPr txBox="1"/>
          <p:nvPr>
            <p:ph type="title"/>
          </p:nvPr>
        </p:nvSpPr>
        <p:spPr>
          <a:xfrm>
            <a:off x="2750400" y="361675"/>
            <a:ext cx="35565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22"/>
          <p:cNvSpPr txBox="1"/>
          <p:nvPr>
            <p:ph idx="2" type="title"/>
          </p:nvPr>
        </p:nvSpPr>
        <p:spPr>
          <a:xfrm>
            <a:off x="1277700" y="1580875"/>
            <a:ext cx="658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22"/>
          <p:cNvSpPr txBox="1"/>
          <p:nvPr>
            <p:ph idx="3" type="title"/>
          </p:nvPr>
        </p:nvSpPr>
        <p:spPr>
          <a:xfrm>
            <a:off x="820500" y="2876275"/>
            <a:ext cx="77241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2"/>
          <p:cNvSpPr txBox="1"/>
          <p:nvPr>
            <p:ph idx="4" type="title"/>
          </p:nvPr>
        </p:nvSpPr>
        <p:spPr>
          <a:xfrm>
            <a:off x="744300" y="-19325"/>
            <a:ext cx="1458300" cy="75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